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unknown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58" r:id="rId5"/>
    <p:sldId id="261" r:id="rId6"/>
    <p:sldId id="259" r:id="rId7"/>
    <p:sldId id="260" r:id="rId8"/>
    <p:sldId id="263" r:id="rId9"/>
    <p:sldId id="265" r:id="rId10"/>
    <p:sldId id="266" r:id="rId11"/>
    <p:sldId id="267" r:id="rId12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66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CE823-71DF-45AB-8340-7C0F583A7DD1}" type="datetimeFigureOut">
              <a:rPr lang="it-IT" smtClean="0"/>
              <a:pPr/>
              <a:t>04/06/2016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7AFBF-9F04-4576-B947-F782E7725C89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207924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CE823-71DF-45AB-8340-7C0F583A7DD1}" type="datetimeFigureOut">
              <a:rPr lang="it-IT" smtClean="0"/>
              <a:pPr/>
              <a:t>04/06/2016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7AFBF-9F04-4576-B947-F782E7725C89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043614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CE823-71DF-45AB-8340-7C0F583A7DD1}" type="datetimeFigureOut">
              <a:rPr lang="it-IT" smtClean="0"/>
              <a:pPr/>
              <a:t>04/06/2016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7AFBF-9F04-4576-B947-F782E7725C89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64556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CE823-71DF-45AB-8340-7C0F583A7DD1}" type="datetimeFigureOut">
              <a:rPr lang="it-IT" smtClean="0"/>
              <a:pPr/>
              <a:t>04/06/2016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7AFBF-9F04-4576-B947-F782E7725C89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733291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CE823-71DF-45AB-8340-7C0F583A7DD1}" type="datetimeFigureOut">
              <a:rPr lang="it-IT" smtClean="0"/>
              <a:pPr/>
              <a:t>04/06/2016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7AFBF-9F04-4576-B947-F782E7725C89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082739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CE823-71DF-45AB-8340-7C0F583A7DD1}" type="datetimeFigureOut">
              <a:rPr lang="it-IT" smtClean="0"/>
              <a:pPr/>
              <a:t>04/06/2016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7AFBF-9F04-4576-B947-F782E7725C89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229635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CE823-71DF-45AB-8340-7C0F583A7DD1}" type="datetimeFigureOut">
              <a:rPr lang="it-IT" smtClean="0"/>
              <a:pPr/>
              <a:t>04/06/2016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7AFBF-9F04-4576-B947-F782E7725C89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056225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CE823-71DF-45AB-8340-7C0F583A7DD1}" type="datetimeFigureOut">
              <a:rPr lang="it-IT" smtClean="0"/>
              <a:pPr/>
              <a:t>04/06/2016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7AFBF-9F04-4576-B947-F782E7725C89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100559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CE823-71DF-45AB-8340-7C0F583A7DD1}" type="datetimeFigureOut">
              <a:rPr lang="it-IT" smtClean="0"/>
              <a:pPr/>
              <a:t>04/06/2016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7AFBF-9F04-4576-B947-F782E7725C89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1379932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CE823-71DF-45AB-8340-7C0F583A7DD1}" type="datetimeFigureOut">
              <a:rPr lang="it-IT" smtClean="0"/>
              <a:pPr/>
              <a:t>04/06/2016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7AFBF-9F04-4576-B947-F782E7725C89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084422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CE823-71DF-45AB-8340-7C0F583A7DD1}" type="datetimeFigureOut">
              <a:rPr lang="it-IT" smtClean="0"/>
              <a:pPr/>
              <a:t>04/06/2016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7AFBF-9F04-4576-B947-F782E7725C89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544128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CCE823-71DF-45AB-8340-7C0F583A7DD1}" type="datetimeFigureOut">
              <a:rPr lang="it-IT" smtClean="0"/>
              <a:pPr/>
              <a:t>04/06/2016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27AFBF-9F04-4576-B947-F782E7725C89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971977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1.mp3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smtClean="0"/>
              <a:t>LE PIANTE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it-IT" dirty="0" smtClean="0"/>
              <a:t>Autore della presentazione: Mattia Belotti</a:t>
            </a:r>
          </a:p>
          <a:p>
            <a:r>
              <a:rPr lang="it-IT" dirty="0" smtClean="0"/>
              <a:t>1’B</a:t>
            </a:r>
          </a:p>
          <a:p>
            <a:r>
              <a:rPr lang="it-IT" dirty="0" smtClean="0"/>
              <a:t>30/05/16 </a:t>
            </a:r>
            <a:endParaRPr lang="it-IT" dirty="0"/>
          </a:p>
        </p:txBody>
      </p:sp>
      <p:pic>
        <p:nvPicPr>
          <p:cNvPr id="4" name="OMFG_-_Ice_Crea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79512" y="377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08469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2000">
        <p14:flash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-243408"/>
            <a:ext cx="8229600" cy="58018"/>
          </a:xfrm>
        </p:spPr>
        <p:txBody>
          <a:bodyPr>
            <a:normAutofit fontScale="90000"/>
          </a:bodyPr>
          <a:lstStyle/>
          <a:p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6480720"/>
          </a:xfrm>
        </p:spPr>
        <p:txBody>
          <a:bodyPr/>
          <a:lstStyle/>
          <a:p>
            <a:r>
              <a:rPr lang="it-IT" dirty="0" smtClean="0"/>
              <a:t>Piante vascolari:</a:t>
            </a:r>
          </a:p>
          <a:p>
            <a:endParaRPr lang="it-IT" dirty="0"/>
          </a:p>
          <a:p>
            <a:endParaRPr lang="it-IT" dirty="0" smtClean="0"/>
          </a:p>
          <a:p>
            <a:endParaRPr lang="it-IT" dirty="0"/>
          </a:p>
          <a:p>
            <a:endParaRPr lang="it-IT" dirty="0" smtClean="0"/>
          </a:p>
          <a:p>
            <a:r>
              <a:rPr lang="it-IT" dirty="0" smtClean="0"/>
              <a:t>Piante non vascolari:</a:t>
            </a:r>
            <a:endParaRPr lang="it-IT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836712"/>
            <a:ext cx="3384376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960" y="836712"/>
            <a:ext cx="2808312" cy="2103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3861048"/>
            <a:ext cx="3145663" cy="2397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4515" y="3619994"/>
            <a:ext cx="4165879" cy="3121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52306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5000">
        <p14:flash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06690"/>
          </a:xfrm>
        </p:spPr>
        <p:txBody>
          <a:bodyPr>
            <a:normAutofit/>
          </a:bodyPr>
          <a:lstStyle/>
          <a:p>
            <a:r>
              <a:rPr lang="it-IT" sz="9600" dirty="0" smtClean="0"/>
              <a:t>FINE</a:t>
            </a:r>
            <a:endParaRPr lang="it-IT" sz="9600" dirty="0"/>
          </a:p>
        </p:txBody>
      </p:sp>
    </p:spTree>
    <p:extLst>
      <p:ext uri="{BB962C8B-B14F-4D97-AF65-F5344CB8AC3E}">
        <p14:creationId xmlns:p14="http://schemas.microsoft.com/office/powerpoint/2010/main" xmlns="" val="310908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3000">
        <p14:flash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INDICE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Che cos’ è una pianta</a:t>
            </a:r>
          </a:p>
          <a:p>
            <a:r>
              <a:rPr lang="it-IT" dirty="0" smtClean="0"/>
              <a:t>Struttura delle piante e funzioni</a:t>
            </a:r>
          </a:p>
          <a:p>
            <a:r>
              <a:rPr lang="it-IT" dirty="0" smtClean="0"/>
              <a:t>Adattamenti delle piante</a:t>
            </a:r>
          </a:p>
          <a:p>
            <a:endParaRPr lang="it-IT" dirty="0"/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2537984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7000">
        <p14:flash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1. CHE COS’ è UN PIANTA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Una pianta è un organismo pluricellulare,(cioè composto da più cellule) autotrofo, (cioè produce da solo le sostanze nutritive di cui ha bisogno) ed eucariote (cioè il DNA delle cellule è chiuso nel nucleo) è ricco di clorofilla e ha pareti di cellulosa.</a:t>
            </a:r>
          </a:p>
          <a:p>
            <a:endParaRPr lang="it-IT" dirty="0"/>
          </a:p>
        </p:txBody>
      </p:sp>
      <p:pic>
        <p:nvPicPr>
          <p:cNvPr id="1026" name="Picture 2" descr="E:\Cose di scuola mattia\downloa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50574" y="4653136"/>
            <a:ext cx="2628900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5918" y="4509120"/>
            <a:ext cx="3671415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64754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15000">
        <p14:flash/>
      </p:transition>
    </mc:Choice>
    <mc:Fallback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2.STRUTTURA DELLA PIANTA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 smtClean="0"/>
              <a:t>La pianta è composta da diverse parti</a:t>
            </a:r>
          </a:p>
          <a:p>
            <a:r>
              <a:rPr lang="it-IT" dirty="0"/>
              <a:t> </a:t>
            </a:r>
            <a:r>
              <a:rPr lang="it-IT" dirty="0" smtClean="0"/>
              <a:t>Una parte aerea:</a:t>
            </a:r>
          </a:p>
          <a:p>
            <a:pPr marL="0" indent="0">
              <a:buNone/>
            </a:pPr>
            <a:r>
              <a:rPr lang="it-IT" dirty="0" smtClean="0"/>
              <a:t>-Fusto </a:t>
            </a:r>
          </a:p>
          <a:p>
            <a:pPr marL="0" indent="0">
              <a:buNone/>
            </a:pPr>
            <a:r>
              <a:rPr lang="it-IT" dirty="0" smtClean="0"/>
              <a:t>-Foglie</a:t>
            </a:r>
          </a:p>
          <a:p>
            <a:r>
              <a:rPr lang="it-IT" dirty="0" smtClean="0"/>
              <a:t>Una parte sotterranea:</a:t>
            </a:r>
          </a:p>
          <a:p>
            <a:pPr marL="0" indent="0">
              <a:buNone/>
            </a:pPr>
            <a:r>
              <a:rPr lang="it-IT" dirty="0" smtClean="0"/>
              <a:t>-Radici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3909267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12000">
        <p14:flash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19968"/>
            <a:ext cx="8229600" cy="960760"/>
          </a:xfrm>
        </p:spPr>
        <p:txBody>
          <a:bodyPr/>
          <a:lstStyle/>
          <a:p>
            <a:r>
              <a:rPr lang="it-IT" dirty="0" smtClean="0"/>
              <a:t>2.1 IL FUSTO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39552" y="836713"/>
            <a:ext cx="8229600" cy="374441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dirty="0" smtClean="0"/>
              <a:t>Il fusto è l’ organo della pianta che ha funzione di:</a:t>
            </a:r>
          </a:p>
          <a:p>
            <a:r>
              <a:rPr lang="it-IT" dirty="0" smtClean="0"/>
              <a:t>Collegare le radici con le foglie</a:t>
            </a:r>
          </a:p>
          <a:p>
            <a:r>
              <a:rPr lang="it-IT" dirty="0" smtClean="0"/>
              <a:t>Sostenere la pianta</a:t>
            </a:r>
          </a:p>
          <a:p>
            <a:r>
              <a:rPr lang="it-IT" dirty="0" smtClean="0"/>
              <a:t>Trasportare la linfa alle foglie grazie ai vasi conduttori (vasi legnosi= linfa grezza, vasi cribrosi= linfa elaborata)</a:t>
            </a:r>
          </a:p>
          <a:p>
            <a:endParaRPr lang="it-IT" dirty="0" smtClean="0"/>
          </a:p>
          <a:p>
            <a:endParaRPr lang="it-IT" dirty="0"/>
          </a:p>
        </p:txBody>
      </p:sp>
      <p:pic>
        <p:nvPicPr>
          <p:cNvPr id="2050" name="Picture 2" descr="E:\Cose di scuola mattia\fusto_caratteristiche_clip_image0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293096"/>
            <a:ext cx="3176412" cy="2409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Cose di scuola mattia\images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4235474"/>
            <a:ext cx="216024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61081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16000">
        <p14:flash/>
      </p:transition>
    </mc:Choice>
    <mc:Fallback>
      <p:transition spd="slow" advClick="0" advTm="1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2.2 LE FOGLIE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 smtClean="0"/>
              <a:t>Le foglie sono lamine verdi che catturano la luce.</a:t>
            </a:r>
          </a:p>
          <a:p>
            <a:pPr marL="0" indent="0">
              <a:buNone/>
            </a:pPr>
            <a:r>
              <a:rPr lang="it-IT" dirty="0" smtClean="0"/>
              <a:t>La foglia ha varie funzioni:</a:t>
            </a:r>
          </a:p>
          <a:p>
            <a:r>
              <a:rPr lang="it-IT" dirty="0" smtClean="0"/>
              <a:t>Fare la fotosintesi clorofilliana </a:t>
            </a:r>
          </a:p>
          <a:p>
            <a:r>
              <a:rPr lang="it-IT" dirty="0" smtClean="0"/>
              <a:t>Eseguire la respirazione</a:t>
            </a:r>
          </a:p>
          <a:p>
            <a:r>
              <a:rPr lang="it-IT" dirty="0" smtClean="0"/>
              <a:t>Eseguire la traspirazione</a:t>
            </a:r>
          </a:p>
          <a:p>
            <a:endParaRPr lang="it-IT" dirty="0" smtClean="0"/>
          </a:p>
        </p:txBody>
      </p:sp>
      <p:pic>
        <p:nvPicPr>
          <p:cNvPr id="3074" name="Picture 2" descr="E:\Cose di scuola mattia\download (5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4581128"/>
            <a:ext cx="1943100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Cose di scuola mattia\download (7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581128"/>
            <a:ext cx="2381250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:\Cose di scuola mattia\download (6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8143" y="4581128"/>
            <a:ext cx="3071893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3006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12000">
        <p14:flash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908720"/>
          </a:xfrm>
        </p:spPr>
        <p:txBody>
          <a:bodyPr>
            <a:normAutofit/>
          </a:bodyPr>
          <a:lstStyle/>
          <a:p>
            <a:r>
              <a:rPr lang="it-IT" dirty="0" smtClean="0"/>
              <a:t>2.3 LE RADICI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5536" y="764704"/>
            <a:ext cx="8229600" cy="410445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it-IT" dirty="0" smtClean="0"/>
              <a:t>Le radici sono composte da diverse parti:</a:t>
            </a:r>
          </a:p>
          <a:p>
            <a:r>
              <a:rPr lang="it-IT" dirty="0" smtClean="0"/>
              <a:t>Una zona di assorbimento con i peli radicali che assorbono acqua e </a:t>
            </a:r>
            <a:r>
              <a:rPr lang="it-IT" dirty="0"/>
              <a:t>s</a:t>
            </a:r>
            <a:r>
              <a:rPr lang="it-IT" dirty="0" smtClean="0"/>
              <a:t>ali minerali</a:t>
            </a:r>
          </a:p>
          <a:p>
            <a:r>
              <a:rPr lang="it-IT" dirty="0" smtClean="0"/>
              <a:t>Una zona di allungamento</a:t>
            </a:r>
          </a:p>
          <a:p>
            <a:r>
              <a:rPr lang="it-IT" dirty="0" smtClean="0"/>
              <a:t>Un apice radicale</a:t>
            </a:r>
          </a:p>
          <a:p>
            <a:pPr marL="0" indent="0">
              <a:buNone/>
            </a:pPr>
            <a:r>
              <a:rPr lang="it-IT" dirty="0" smtClean="0"/>
              <a:t>La radice ha la funzione di:</a:t>
            </a:r>
          </a:p>
          <a:p>
            <a:r>
              <a:rPr lang="it-IT" dirty="0" smtClean="0"/>
              <a:t>Ancorare la pianta al terreno</a:t>
            </a:r>
          </a:p>
          <a:p>
            <a:r>
              <a:rPr lang="it-IT" dirty="0" smtClean="0"/>
              <a:t>Assorbimento </a:t>
            </a:r>
          </a:p>
          <a:p>
            <a:r>
              <a:rPr lang="it-IT" dirty="0" smtClean="0"/>
              <a:t>Riserva </a:t>
            </a:r>
          </a:p>
        </p:txBody>
      </p:sp>
      <p:pic>
        <p:nvPicPr>
          <p:cNvPr id="4098" name="Picture 2" descr="E:\Cose di scuola mattia\download (4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4941168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5815" y="4952794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2119" y="4947340"/>
            <a:ext cx="2931209" cy="184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33447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20000">
        <p14:flash/>
      </p:transition>
    </mc:Choice>
    <mc:Fallback>
      <p:transition spd="slow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3. ADATTAMENTI DELLE PIANTE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 smtClean="0"/>
              <a:t>Le piante si possono adattare nei vari ambienti del mondo, ad esempio il cactus si è adattato alle temperature del deserto, le alghe si sono adattate al mare.</a:t>
            </a:r>
          </a:p>
          <a:p>
            <a:pPr marL="0" indent="0">
              <a:buNone/>
            </a:pPr>
            <a:r>
              <a:rPr lang="it-IT" dirty="0" smtClean="0"/>
              <a:t>Esistono le piante vascolari che sono le più diffuse e quelle non vascolari come i muschi, privi di radici, fusto e foglie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3878504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20000">
        <p14:flash/>
      </p:transition>
    </mc:Choice>
    <mc:Fallback>
      <p:transition spd="slow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51520" y="188640"/>
            <a:ext cx="8568952" cy="6552728"/>
          </a:xfrm>
        </p:spPr>
        <p:txBody>
          <a:bodyPr/>
          <a:lstStyle/>
          <a:p>
            <a:r>
              <a:rPr lang="it-IT" dirty="0" smtClean="0"/>
              <a:t>Piante del deserto:</a:t>
            </a:r>
          </a:p>
          <a:p>
            <a:endParaRPr lang="it-IT" dirty="0"/>
          </a:p>
          <a:p>
            <a:endParaRPr lang="it-IT" dirty="0" smtClean="0"/>
          </a:p>
          <a:p>
            <a:endParaRPr lang="it-IT" dirty="0"/>
          </a:p>
          <a:p>
            <a:r>
              <a:rPr lang="it-IT" dirty="0" smtClean="0"/>
              <a:t>Piante marine:</a:t>
            </a:r>
            <a:endParaRPr lang="it-IT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836712"/>
            <a:ext cx="2859087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9952" y="727124"/>
            <a:ext cx="2705100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3068960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068960"/>
            <a:ext cx="2772308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33916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5000">
        <p14:flash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306</Words>
  <Application>Microsoft Office PowerPoint</Application>
  <PresentationFormat>Presentazione su schermo (4:3)</PresentationFormat>
  <Paragraphs>52</Paragraphs>
  <Slides>11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2" baseType="lpstr">
      <vt:lpstr>Tema di Office</vt:lpstr>
      <vt:lpstr>LE PIANTE</vt:lpstr>
      <vt:lpstr>INDICE</vt:lpstr>
      <vt:lpstr>1. CHE COS’ è UN PIANTA</vt:lpstr>
      <vt:lpstr>2.STRUTTURA DELLA PIANTA</vt:lpstr>
      <vt:lpstr>2.1 IL FUSTO</vt:lpstr>
      <vt:lpstr>2.2 LE FOGLIE</vt:lpstr>
      <vt:lpstr>2.3 LE RADICI</vt:lpstr>
      <vt:lpstr>3. ADATTAMENTI DELLE PIANTE</vt:lpstr>
      <vt:lpstr>Diapositiva 9</vt:lpstr>
      <vt:lpstr>Diapositiva 10</vt:lpstr>
      <vt:lpstr>FINE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User</dc:creator>
  <cp:lastModifiedBy>User</cp:lastModifiedBy>
  <cp:revision>14</cp:revision>
  <dcterms:created xsi:type="dcterms:W3CDTF">2016-05-27T13:14:59Z</dcterms:created>
  <dcterms:modified xsi:type="dcterms:W3CDTF">2016-06-04T06:47:58Z</dcterms:modified>
</cp:coreProperties>
</file>