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10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8465B-F091-4392-AC15-D3A1A8C70077}" type="datetimeFigureOut">
              <a:rPr lang="it-IT" smtClean="0"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BB6B0-FDCF-4B73-9D9D-DA5B339E5E4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4.xml"/><Relationship Id="rId7" Type="http://schemas.openxmlformats.org/officeDocument/2006/relationships/slide" Target="slid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downloa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7" y="0"/>
            <a:ext cx="4549913" cy="6858000"/>
          </a:xfrm>
          <a:prstGeom prst="rect">
            <a:avLst/>
          </a:prstGeom>
        </p:spPr>
      </p:pic>
      <p:pic>
        <p:nvPicPr>
          <p:cNvPr id="6" name="Immagine 5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674026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20687"/>
            <a:ext cx="7772400" cy="2016225"/>
          </a:xfrm>
        </p:spPr>
        <p:txBody>
          <a:bodyPr/>
          <a:lstStyle/>
          <a:p>
            <a:r>
              <a:rPr lang="it-IT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GLI ADATTAMENTI DELLE</a:t>
            </a:r>
            <a:br>
              <a:rPr lang="it-IT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it-IT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PIANTE ALL’ AMBIENTE</a:t>
            </a:r>
            <a:endParaRPr lang="it-IT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528392"/>
          </a:xfrm>
        </p:spPr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tx1"/>
                </a:solidFill>
                <a:hlinkClick r:id="rId4" action="ppaction://hlinksldjump"/>
              </a:rPr>
              <a:t>CACTUS</a:t>
            </a:r>
            <a:endParaRPr lang="it-IT" sz="4000" dirty="0" smtClean="0">
              <a:solidFill>
                <a:schemeClr val="tx1"/>
              </a:solidFill>
            </a:endParaRPr>
          </a:p>
          <a:p>
            <a:endParaRPr lang="it-IT" sz="4000" dirty="0">
              <a:solidFill>
                <a:schemeClr val="tx1"/>
              </a:solidFill>
            </a:endParaRPr>
          </a:p>
          <a:p>
            <a:r>
              <a:rPr lang="it-IT" sz="4000" dirty="0" smtClean="0">
                <a:solidFill>
                  <a:schemeClr val="tx1"/>
                </a:solidFill>
                <a:hlinkClick r:id="rId5" action="ppaction://hlinksldjump"/>
              </a:rPr>
              <a:t>PIANTE CARNIVORE</a:t>
            </a:r>
            <a:endParaRPr lang="it-IT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32" y="0"/>
            <a:ext cx="9197744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58101C"/>
                </a:solidFill>
              </a:rPr>
              <a:t>CACTUS</a:t>
            </a:r>
            <a:endParaRPr lang="it-IT" dirty="0">
              <a:solidFill>
                <a:srgbClr val="58101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58101C"/>
                </a:solidFill>
              </a:rPr>
              <a:t>E’ una pianta degli ambienti aridi,per risparmiare la perdita di acqua,hanno trasformato tutte le foglie in spine,mentre la fotosintesi è svolta dal fusto carnoso,riserva d’acqua della pianta.</a:t>
            </a:r>
          </a:p>
          <a:p>
            <a:pPr>
              <a:buNone/>
            </a:pPr>
            <a:r>
              <a:rPr lang="it-IT" dirty="0" smtClean="0">
                <a:solidFill>
                  <a:srgbClr val="58101C"/>
                </a:solidFill>
              </a:rPr>
              <a:t>Le spine sono foglie trasformate in armi che proteggono le piante dall’ attacco degli erbivori.</a:t>
            </a:r>
            <a:endParaRPr lang="it-IT" dirty="0">
              <a:solidFill>
                <a:srgbClr val="58101C"/>
              </a:solidFill>
            </a:endParaRPr>
          </a:p>
        </p:txBody>
      </p:sp>
      <p:sp>
        <p:nvSpPr>
          <p:cNvPr id="5" name="Freccia a destra 4">
            <a:hlinkClick r:id="rId3" action="ppaction://hlinksldjump"/>
          </p:cNvPr>
          <p:cNvSpPr/>
          <p:nvPr/>
        </p:nvSpPr>
        <p:spPr>
          <a:xfrm flipH="1">
            <a:off x="611560" y="5777880"/>
            <a:ext cx="1728192" cy="1080120"/>
          </a:xfrm>
          <a:prstGeom prst="rightArrow">
            <a:avLst/>
          </a:prstGeom>
          <a:solidFill>
            <a:srgbClr val="5810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892" y="0"/>
            <a:ext cx="9149892" cy="6853587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PIANTE CARNIVORE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Vivono in ambienti poveri di </a:t>
            </a:r>
            <a:r>
              <a:rPr lang="it-IT" dirty="0"/>
              <a:t>s</a:t>
            </a:r>
            <a:r>
              <a:rPr lang="it-IT" dirty="0" smtClean="0"/>
              <a:t>ali azotati,ricavano queste sostanze dagli insetti catturati.</a:t>
            </a:r>
          </a:p>
          <a:p>
            <a:r>
              <a:rPr lang="it-IT" dirty="0" smtClean="0">
                <a:hlinkClick r:id="rId3" action="ppaction://hlinksldjump"/>
              </a:rPr>
              <a:t>DIONEA</a:t>
            </a:r>
            <a:endParaRPr lang="it-IT" dirty="0" smtClean="0"/>
          </a:p>
          <a:p>
            <a:r>
              <a:rPr lang="it-IT" dirty="0" smtClean="0">
                <a:hlinkClick r:id="rId4" action="ppaction://hlinksldjump"/>
              </a:rPr>
              <a:t>DROSERA</a:t>
            </a:r>
            <a:endParaRPr lang="it-IT" dirty="0" smtClean="0"/>
          </a:p>
          <a:p>
            <a:r>
              <a:rPr lang="it-IT" dirty="0" smtClean="0">
                <a:hlinkClick r:id="rId5" action="ppaction://hlinksldjump"/>
              </a:rPr>
              <a:t>NEPENTE</a:t>
            </a:r>
            <a:endParaRPr lang="it-IT" dirty="0" smtClean="0"/>
          </a:p>
          <a:p>
            <a:r>
              <a:rPr lang="it-IT" dirty="0" smtClean="0">
                <a:hlinkClick r:id="rId6" action="ppaction://hlinksldjump"/>
              </a:rPr>
              <a:t>UTRICULARIA</a:t>
            </a:r>
            <a:endParaRPr lang="it-IT" dirty="0"/>
          </a:p>
        </p:txBody>
      </p:sp>
      <p:sp>
        <p:nvSpPr>
          <p:cNvPr id="5" name="Freccia a destra 4">
            <a:hlinkClick r:id="rId7" action="ppaction://hlinksldjump"/>
          </p:cNvPr>
          <p:cNvSpPr/>
          <p:nvPr/>
        </p:nvSpPr>
        <p:spPr>
          <a:xfrm flipH="1">
            <a:off x="251520" y="5229200"/>
            <a:ext cx="1728192" cy="108012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Freccia a destra 5">
            <a:hlinkClick r:id="rId8" action="ppaction://hlinksldjump"/>
          </p:cNvPr>
          <p:cNvSpPr/>
          <p:nvPr/>
        </p:nvSpPr>
        <p:spPr>
          <a:xfrm>
            <a:off x="7020272" y="5301208"/>
            <a:ext cx="1944216" cy="108012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download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97226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DIONEA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C00000"/>
                </a:solidFill>
              </a:rPr>
              <a:t>E’ una foglia che si chiude di scatto quando un insetto si posa su di essa imprigionandolo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Freccia a destra 4">
            <a:hlinkClick r:id="rId3" action="ppaction://hlinksldjump"/>
          </p:cNvPr>
          <p:cNvSpPr/>
          <p:nvPr/>
        </p:nvSpPr>
        <p:spPr>
          <a:xfrm flipH="1">
            <a:off x="251520" y="5229200"/>
            <a:ext cx="1728192" cy="108012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download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6885383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DROSERA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E’ una foglia che si presenta come una appendice ricoperta da peduncoli che emettono una sostanza appiccicosa,in cui l’insetto rimane invischiato</a:t>
            </a:r>
            <a:endParaRPr lang="it-IT" dirty="0"/>
          </a:p>
        </p:txBody>
      </p:sp>
      <p:sp>
        <p:nvSpPr>
          <p:cNvPr id="5" name="Freccia a destra 4">
            <a:hlinkClick r:id="rId3" action="ppaction://hlinksldjump"/>
          </p:cNvPr>
          <p:cNvSpPr/>
          <p:nvPr/>
        </p:nvSpPr>
        <p:spPr>
          <a:xfrm flipH="1">
            <a:off x="251520" y="5229200"/>
            <a:ext cx="1728192" cy="108012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download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193"/>
            <a:ext cx="9144000" cy="690074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NEPENTE</a:t>
            </a:r>
            <a:endParaRPr lang="it-IT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Le foglie hanno assunto la forma di un sacchetto con coperchio:gli insetti vi si posano e trovano la superficie cosparsa di una sostanza cerosa che li fa scivolare verso il fondo dove verranno digeriti</a:t>
            </a:r>
            <a:endParaRPr lang="it-IT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Freccia a destra 4">
            <a:hlinkClick r:id="rId3" action="ppaction://hlinksldjump"/>
          </p:cNvPr>
          <p:cNvSpPr/>
          <p:nvPr/>
        </p:nvSpPr>
        <p:spPr>
          <a:xfrm flipH="1">
            <a:off x="467544" y="5517232"/>
            <a:ext cx="1728192" cy="1080120"/>
          </a:xfrm>
          <a:prstGeom prst="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UTRICULARIA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Vive negli ambienti umidi;è di piccole dimensioni e perciò si nutre di microrganismi.</a:t>
            </a: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Alcune foglie sono modificate in otricoli.</a:t>
            </a: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Quando una preda li tocca l’otricolo si apre e la aspira poi si richiude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Freccia a destra 4">
            <a:hlinkClick r:id="rId3" action="ppaction://hlinksldjump"/>
          </p:cNvPr>
          <p:cNvSpPr/>
          <p:nvPr/>
        </p:nvSpPr>
        <p:spPr>
          <a:xfrm flipH="1">
            <a:off x="683568" y="5445224"/>
            <a:ext cx="1728192" cy="1080120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Freccia a destra 5">
            <a:hlinkClick r:id="rId4" action="ppaction://hlinksldjump"/>
          </p:cNvPr>
          <p:cNvSpPr/>
          <p:nvPr/>
        </p:nvSpPr>
        <p:spPr>
          <a:xfrm>
            <a:off x="7164288" y="5445224"/>
            <a:ext cx="1584176" cy="1080120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FATTO DA BELOTTI THOMAS</a:t>
            </a:r>
            <a:br>
              <a:rPr lang="it-IT" dirty="0" smtClean="0"/>
            </a:br>
            <a:r>
              <a:rPr lang="it-IT" sz="2000" dirty="0" smtClean="0"/>
              <a:t>classe 1°B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185</Words>
  <Application>Microsoft Office PowerPoint</Application>
  <PresentationFormat>Presentazione su schermo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GLI ADATTAMENTI DELLE PIANTE ALL’ AMBIENTE</vt:lpstr>
      <vt:lpstr>CACTUS</vt:lpstr>
      <vt:lpstr>PIANTE CARNIVORE</vt:lpstr>
      <vt:lpstr>DIONEA</vt:lpstr>
      <vt:lpstr>DROSERA</vt:lpstr>
      <vt:lpstr>NEPENTE</vt:lpstr>
      <vt:lpstr>UTRICULARIA</vt:lpstr>
      <vt:lpstr>       FATTO DA BELOTTI THOMAS classe 1°B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ADATTAMENTI DELLE PIANTE ALL’ AMBIENTE</dc:title>
  <dc:creator>mario</dc:creator>
  <cp:lastModifiedBy>mario</cp:lastModifiedBy>
  <cp:revision>16</cp:revision>
  <dcterms:created xsi:type="dcterms:W3CDTF">2016-05-29T15:52:16Z</dcterms:created>
  <dcterms:modified xsi:type="dcterms:W3CDTF">2016-05-29T17:03:33Z</dcterms:modified>
</cp:coreProperties>
</file>