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0F8"/>
    <a:srgbClr val="FBD9F6"/>
    <a:srgbClr val="F5B9E8"/>
    <a:srgbClr val="F19DDF"/>
    <a:srgbClr val="F070DE"/>
    <a:srgbClr val="FF158A"/>
    <a:srgbClr val="D1FFD1"/>
    <a:srgbClr val="E5FFE5"/>
    <a:srgbClr val="B3FFB3"/>
    <a:srgbClr val="93FF9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53C9-673B-4E05-8300-2F6E15D25158}" type="datetimeFigureOut">
              <a:rPr lang="it-IT" smtClean="0"/>
              <a:pPr/>
              <a:t>04/06/2016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F098-E3FC-4F41-A12E-9DE04BF5490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574151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53C9-673B-4E05-8300-2F6E15D25158}" type="datetimeFigureOut">
              <a:rPr lang="it-IT" smtClean="0"/>
              <a:pPr/>
              <a:t>04/06/2016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F098-E3FC-4F41-A12E-9DE04BF5490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721248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53C9-673B-4E05-8300-2F6E15D25158}" type="datetimeFigureOut">
              <a:rPr lang="it-IT" smtClean="0"/>
              <a:pPr/>
              <a:t>04/06/2016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F098-E3FC-4F41-A12E-9DE04BF5490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2651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53C9-673B-4E05-8300-2F6E15D25158}" type="datetimeFigureOut">
              <a:rPr lang="it-IT" smtClean="0"/>
              <a:pPr/>
              <a:t>04/06/2016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F098-E3FC-4F41-A12E-9DE04BF5490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201358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53C9-673B-4E05-8300-2F6E15D25158}" type="datetimeFigureOut">
              <a:rPr lang="it-IT" smtClean="0"/>
              <a:pPr/>
              <a:t>04/06/2016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F098-E3FC-4F41-A12E-9DE04BF5490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43501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53C9-673B-4E05-8300-2F6E15D25158}" type="datetimeFigureOut">
              <a:rPr lang="it-IT" smtClean="0"/>
              <a:pPr/>
              <a:t>04/06/2016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F098-E3FC-4F41-A12E-9DE04BF5490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90340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53C9-673B-4E05-8300-2F6E15D25158}" type="datetimeFigureOut">
              <a:rPr lang="it-IT" smtClean="0"/>
              <a:pPr/>
              <a:t>04/06/2016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F098-E3FC-4F41-A12E-9DE04BF5490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25538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53C9-673B-4E05-8300-2F6E15D25158}" type="datetimeFigureOut">
              <a:rPr lang="it-IT" smtClean="0"/>
              <a:pPr/>
              <a:t>04/06/2016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F098-E3FC-4F41-A12E-9DE04BF5490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1777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53C9-673B-4E05-8300-2F6E15D25158}" type="datetimeFigureOut">
              <a:rPr lang="it-IT" smtClean="0"/>
              <a:pPr/>
              <a:t>04/06/2016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F098-E3FC-4F41-A12E-9DE04BF5490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91819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53C9-673B-4E05-8300-2F6E15D25158}" type="datetimeFigureOut">
              <a:rPr lang="it-IT" smtClean="0"/>
              <a:pPr/>
              <a:t>04/06/2016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F098-E3FC-4F41-A12E-9DE04BF5490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147717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B53C9-673B-4E05-8300-2F6E15D25158}" type="datetimeFigureOut">
              <a:rPr lang="it-IT" smtClean="0"/>
              <a:pPr/>
              <a:t>04/06/2016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F098-E3FC-4F41-A12E-9DE04BF5490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8110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B53C9-673B-4E05-8300-2F6E15D25158}" type="datetimeFigureOut">
              <a:rPr lang="it-IT" smtClean="0"/>
              <a:pPr/>
              <a:t>04/06/2016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BF098-E3FC-4F41-A12E-9DE04BF5490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6720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49000">
              <a:srgbClr val="FFFF00"/>
            </a:gs>
            <a:gs pos="78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747514"/>
          </a:xfrm>
        </p:spPr>
        <p:txBody>
          <a:bodyPr>
            <a:normAutofit fontScale="90000"/>
          </a:bodyPr>
          <a:lstStyle/>
          <a:p>
            <a:r>
              <a:rPr lang="it-IT" sz="5300" dirty="0" smtClean="0">
                <a:latin typeface="Segoe Print" pitchFamily="2" charset="0"/>
              </a:rPr>
              <a:t>ADATTAMENTO DELLE PIANTE </a:t>
            </a:r>
            <a:br>
              <a:rPr lang="it-IT" sz="5300" dirty="0" smtClean="0">
                <a:latin typeface="Segoe Print" pitchFamily="2" charset="0"/>
              </a:rPr>
            </a:br>
            <a:r>
              <a:rPr lang="it-IT" sz="5300" dirty="0" smtClean="0">
                <a:latin typeface="Segoe Print" pitchFamily="2" charset="0"/>
              </a:rPr>
              <a:t>ALL’AMBIENTE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AUTRICE : </a:t>
            </a:r>
            <a:r>
              <a:rPr lang="it-IT" dirty="0" smtClean="0">
                <a:solidFill>
                  <a:schemeClr val="tx1"/>
                </a:solidFill>
                <a:latin typeface="Segoe Script" pitchFamily="34" charset="0"/>
              </a:rPr>
              <a:t>D’Intorni Linda</a:t>
            </a:r>
          </a:p>
          <a:p>
            <a:r>
              <a:rPr lang="it-IT" dirty="0" smtClean="0"/>
              <a:t>CLASSE : </a:t>
            </a:r>
            <a:r>
              <a:rPr lang="it-IT" dirty="0" smtClean="0">
                <a:solidFill>
                  <a:schemeClr val="tx1"/>
                </a:solidFill>
                <a:latin typeface="Segoe Script" pitchFamily="34" charset="0"/>
              </a:rPr>
              <a:t>1°B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2958664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8000">
              <a:srgbClr val="FBD6F5"/>
            </a:gs>
            <a:gs pos="73000">
              <a:srgbClr val="FCE0F8"/>
            </a:gs>
            <a:gs pos="3000">
              <a:srgbClr val="F070DE"/>
            </a:gs>
            <a:gs pos="37000">
              <a:srgbClr val="F5B9E8"/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4800" b="1" dirty="0" smtClean="0">
                <a:solidFill>
                  <a:srgbClr val="FF158A"/>
                </a:solidFill>
                <a:latin typeface="Bradley Hand ITC" pitchFamily="66" charset="0"/>
              </a:rPr>
              <a:t>ADATTAMENTO DEL PINO</a:t>
            </a:r>
            <a:endParaRPr lang="it-IT" sz="4800" b="1" dirty="0">
              <a:solidFill>
                <a:srgbClr val="FF158A"/>
              </a:solidFill>
              <a:latin typeface="Bradley Hand ITC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1700" dirty="0" smtClean="0">
                <a:latin typeface="Comic Sans MS" pitchFamily="66" charset="0"/>
              </a:rPr>
              <a:t>Il </a:t>
            </a:r>
            <a:r>
              <a:rPr lang="it-IT" sz="1700" dirty="0" smtClean="0">
                <a:latin typeface="Comic Sans MS" pitchFamily="66" charset="0"/>
              </a:rPr>
              <a:t>loro adattamento all'ambiente si distingue in climi temperati e caldi, come il pino marittimo, ed altre montane, adatte al freddo come il pino . </a:t>
            </a:r>
            <a:endParaRPr lang="it-IT" sz="1700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it-IT" sz="1700" dirty="0" smtClean="0">
                <a:latin typeface="Comic Sans MS" pitchFamily="66" charset="0"/>
              </a:rPr>
              <a:t>Possono </a:t>
            </a:r>
            <a:r>
              <a:rPr lang="it-IT" sz="1700" dirty="0" smtClean="0">
                <a:latin typeface="Comic Sans MS" pitchFamily="66" charset="0"/>
              </a:rPr>
              <a:t>svilupparsi anche su dirupi rocciosi mentre  non si sviluppano su terreni </a:t>
            </a:r>
            <a:r>
              <a:rPr lang="it-IT" sz="1700" dirty="0" smtClean="0">
                <a:latin typeface="Comic Sans MS" pitchFamily="66" charset="0"/>
              </a:rPr>
              <a:t>umidi. </a:t>
            </a:r>
          </a:p>
          <a:p>
            <a:pPr marL="0" indent="0" algn="just">
              <a:buNone/>
            </a:pPr>
            <a:r>
              <a:rPr lang="it-IT" sz="1700" dirty="0" smtClean="0">
                <a:latin typeface="Comic Sans MS" pitchFamily="66" charset="0"/>
              </a:rPr>
              <a:t>Una </a:t>
            </a:r>
            <a:r>
              <a:rPr lang="it-IT" sz="1700" dirty="0" smtClean="0">
                <a:latin typeface="Comic Sans MS" pitchFamily="66" charset="0"/>
              </a:rPr>
              <a:t>delle caratteristiche presenti nel pino è l'abbondanza di resine aromatiche, che servono per la protezione del legno.</a:t>
            </a:r>
            <a:r>
              <a:rPr lang="it-IT" sz="1700" b="0" i="0" dirty="0" smtClean="0">
                <a:solidFill>
                  <a:srgbClr val="000000"/>
                </a:solidFill>
                <a:effectLst/>
                <a:latin typeface="Comic Sans MS" pitchFamily="66" charset="0"/>
              </a:rPr>
              <a:t> </a:t>
            </a:r>
            <a:endParaRPr lang="it-IT" sz="1700" b="0" i="0" dirty="0" smtClean="0">
              <a:solidFill>
                <a:srgbClr val="000000"/>
              </a:solidFill>
              <a:effectLst/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it-IT" sz="1700" b="0" i="0" dirty="0" smtClean="0">
                <a:solidFill>
                  <a:srgbClr val="000000"/>
                </a:solidFill>
                <a:effectLst/>
                <a:latin typeface="Comic Sans MS" pitchFamily="66" charset="0"/>
              </a:rPr>
              <a:t>Il </a:t>
            </a:r>
            <a:r>
              <a:rPr lang="it-IT" sz="1700" b="0" i="0" dirty="0" smtClean="0">
                <a:solidFill>
                  <a:srgbClr val="000000"/>
                </a:solidFill>
                <a:effectLst/>
                <a:latin typeface="Comic Sans MS" pitchFamily="66" charset="0"/>
              </a:rPr>
              <a:t>pino resiste molto bene alle temperature fredde, riesce a vivere anche in terreni poveri.</a:t>
            </a:r>
            <a:endParaRPr lang="it-IT" sz="1700" dirty="0" smtClean="0">
              <a:latin typeface="Comic Sans MS" pitchFamily="66" charset="0"/>
            </a:endParaRPr>
          </a:p>
          <a:p>
            <a:pPr algn="just"/>
            <a:endParaRPr lang="it-IT" sz="1700" dirty="0">
              <a:latin typeface="Comic Sans MS" pitchFamily="66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556792"/>
            <a:ext cx="4032448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02319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4400" dirty="0" smtClean="0">
                <a:latin typeface="Script MT Bold" pitchFamily="66" charset="0"/>
              </a:rPr>
              <a:t>Spero che la mia presentazione vi sia piaciuta …</a:t>
            </a:r>
          </a:p>
          <a:p>
            <a:endParaRPr lang="it-IT" sz="4400" dirty="0">
              <a:latin typeface="Script MT Bold" pitchFamily="66" charset="0"/>
            </a:endParaRPr>
          </a:p>
          <a:p>
            <a:pPr marL="0" indent="0">
              <a:buNone/>
            </a:pPr>
            <a:r>
              <a:rPr lang="it-IT" sz="4400" dirty="0" smtClean="0">
                <a:latin typeface="Script MT Bold" pitchFamily="66" charset="0"/>
              </a:rPr>
              <a:t>Con affetto</a:t>
            </a:r>
          </a:p>
          <a:p>
            <a:pPr marL="0" indent="0" algn="r">
              <a:buNone/>
            </a:pPr>
            <a:r>
              <a:rPr lang="it-IT" sz="4400" dirty="0" smtClean="0">
                <a:latin typeface="Script MT Bold" pitchFamily="66" charset="0"/>
              </a:rPr>
              <a:t>Linda    </a:t>
            </a:r>
            <a:endParaRPr lang="it-IT" sz="4400" dirty="0">
              <a:latin typeface="Script MT Bold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9901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104</Words>
  <Application>Microsoft Office PowerPoint</Application>
  <PresentationFormat>Presentazione su schermo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ADATTAMENTO DELLE PIANTE  ALL’AMBIENTE </vt:lpstr>
      <vt:lpstr>ADATTAMENTO DEL PINO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ADATTAMENTO DELLE PIANTE  ALL’AMBIENTE</dc:title>
  <dc:creator>user</dc:creator>
  <cp:lastModifiedBy>User</cp:lastModifiedBy>
  <cp:revision>9</cp:revision>
  <dcterms:created xsi:type="dcterms:W3CDTF">2016-05-24T13:33:30Z</dcterms:created>
  <dcterms:modified xsi:type="dcterms:W3CDTF">2016-06-04T06:41:56Z</dcterms:modified>
</cp:coreProperties>
</file>